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81" r:id="rId24"/>
    <p:sldId id="282" r:id="rId25"/>
    <p:sldId id="284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8"/>
    <p:restoredTop sz="94672"/>
  </p:normalViewPr>
  <p:slideViewPr>
    <p:cSldViewPr snapToGrid="0">
      <p:cViewPr varScale="1">
        <p:scale>
          <a:sx n="97" d="100"/>
          <a:sy n="97" d="100"/>
        </p:scale>
        <p:origin x="224" y="52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E4DC7-C472-7C48-A24C-FF488228E0FF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30814-D8E6-3D40-A09E-E9F8F2B34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67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45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9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38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30814-D8E6-3D40-A09E-E9F8F2B34D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8360-F631-925A-7865-514CE5335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97EA1-BC11-9564-5B0E-0A9EDB232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18E0D-4FF0-4FCD-0B5D-3870D746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47BB-1E6D-92CE-B2BE-D2BBC9AB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B953-0E4B-6E4F-1A75-0D509630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4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24456-5001-3279-BD92-F8D8259A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47C1-0E0F-08C6-9261-B71126A8D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2077-D6AE-046A-D1C3-DEACD76B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81F7-8D47-9915-B6F9-D77ABC43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A4B9D-3AA2-4015-842E-E2F7C543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2CDAD-8BCE-4729-EC59-172277A96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0E645-951A-BA2B-B7FC-B58B76C10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59D4E-58B4-8298-0341-4BBBF9E3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AF13D-3D10-6C15-9D65-73D5FD78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B97-3412-4126-119E-DB134904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2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B0F2-D7F1-AEB8-D19D-9EE6589D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3964B-FF08-3758-99A8-51F08786C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224C2-D68B-5E0E-0BA1-418634C8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7E64A-3866-E4D0-156A-4BC30A61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5F60-7403-6868-8FAF-7968FD43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02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23E2-74AB-24B8-1428-6E524925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9E84-3C5C-60A5-718C-352A86BB2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A10F8-DC7E-2B86-7E5C-33B60AF1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A599-99EF-D899-317A-237261B7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197C-6E70-C20E-E110-3F409BCE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0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4353-D9FC-2383-21BE-68E1ADF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8B2A5-1F88-DC02-9A55-B9EFE1B8A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54749-522D-FE86-DA79-0638C003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3725A-D8F9-A39C-C397-14FB1FF8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F4134-9CDB-04FC-32D6-32CF0838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F3B1C-D02B-2950-B659-FC3BDDD7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0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63FE-BF85-B034-022A-A14BEF8D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FD713-BF8E-952F-2934-5E642491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3D36-3619-5F84-FF1C-AA18221AD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5A9F7-0725-DE12-9590-722D50665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F6E36-1EA3-248C-B6D7-74B4AA4BA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99380-DCEF-F87C-D5B8-FD2140FAA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8D3E7-35FC-F019-D79F-A015EFD6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613FD-8D8C-543D-56D0-6ECDF725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9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6B4AE-E631-94DC-3726-F43C5BF9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45DD8-8C4B-728E-422E-54748872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A92AE-0D18-145B-0AC4-522784EA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BF707-6518-8BEE-D724-AB4D6C9B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2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65A8C-9447-C8E2-5F2B-65D5E15E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0D492-70DD-808B-1B83-1774311D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F1263-11E8-47C1-060E-7DB502F5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3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D971-6F97-89A4-205B-DE1623BC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0D0A-AFFC-E77D-8222-08477839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D079E-05EC-6E3A-175B-8B77F0923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E7F70-9FB6-EA3C-54CC-C54B8468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EF2B9-87A3-12B2-7B19-1523B071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A5090-D608-3E87-EB3D-01BFA4A5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5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C24C2-93F4-0003-F047-A405737C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4FB58-7D6A-B3EC-7101-4E272BDDF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D6BE3-049C-3D98-96FB-73C93D8AC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3EE9E-79FD-5FC6-7A48-D8FCBF7A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3A76D-B427-BB20-849F-E5360903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AAEC3-8A82-FD1A-A03C-610603B6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57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C7D39-97FE-58A3-CC2D-04E286FD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 Aa Gg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3E0D9-8560-5F63-DB3A-63EED218F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8455D-4972-CA20-F97F-91C679938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B57D-135B-344C-9C00-317643923C3E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27590-5167-3DBE-E6D5-DE71DC30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4A23-0806-CE4A-B1D8-90E8050931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F36031-587A-BB0D-0562-16AB7BE17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835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Bb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Aa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10828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30"/>
    </mc:Choice>
    <mc:Fallback xmlns="">
      <p:transition spd="slow" advClick="0" advTm="27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Jj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Ii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4094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Jj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Ii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23304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Jj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Ii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40302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Nn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Mm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13061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Nn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Mm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33179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Nn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Mm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19874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Nn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Mm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8723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Rr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Qq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Tt</a:t>
            </a:r>
          </a:p>
        </p:txBody>
      </p:sp>
      <p:sp>
        <p:nvSpPr>
          <p:cNvPr id="3" name="Bevel 2">
            <a:extLst>
              <a:ext uri="{FF2B5EF4-FFF2-40B4-BE49-F238E27FC236}">
                <a16:creationId xmlns:a16="http://schemas.microsoft.com/office/drawing/2014/main" id="{6038E50A-4BFD-0CEE-519B-51D04FFE610A}"/>
              </a:ext>
            </a:extLst>
          </p:cNvPr>
          <p:cNvSpPr/>
          <p:nvPr/>
        </p:nvSpPr>
        <p:spPr>
          <a:xfrm>
            <a:off x="6174080" y="5733533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27468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Rr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Qq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40521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Rr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Qq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35124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-1200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Bb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Aa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11201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Rr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Qq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2407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Vv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Uu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9227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Vv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Uu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8032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Vv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Uu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7114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Vv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Uu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</a:t>
            </a:r>
            <a:endParaRPr lang="en-GB" sz="5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4961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Zz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Yy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1037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Vv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Uu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Yy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Zz</a:t>
            </a:r>
          </a:p>
        </p:txBody>
      </p:sp>
    </p:spTree>
    <p:extLst>
      <p:ext uri="{BB962C8B-B14F-4D97-AF65-F5344CB8AC3E}">
        <p14:creationId xmlns:p14="http://schemas.microsoft.com/office/powerpoint/2010/main" val="2354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Bb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Aa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21340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Bb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Aa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25377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Ff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Ee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noaction">
              <a:snd r:embed="rId5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2037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Ff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Ee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noaction">
              <a:snd r:embed="rId5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27762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Ff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Ee</a:t>
            </a:r>
          </a:p>
        </p:txBody>
      </p:sp>
      <p:sp>
        <p:nvSpPr>
          <p:cNvPr id="12" name="Bevel 11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noaction">
              <a:snd r:embed="rId5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40427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Ff</a:t>
            </a:r>
          </a:p>
        </p:txBody>
      </p:sp>
      <p:sp>
        <p:nvSpPr>
          <p:cNvPr id="11" name="Bevel 10"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Ee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hlinkClick r:id="" action="ppaction://hlinkshowjump?jump=nextslide">
              <a:snd r:embed="rId6" name="coin.wav"/>
            </a:hlinkClick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34359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A699E68-F363-D24E-DF55-E1D28F7E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292" t="23598" r="7148" b="18252"/>
          <a:stretch/>
        </p:blipFill>
        <p:spPr>
          <a:xfrm>
            <a:off x="0" y="0"/>
            <a:ext cx="12204000" cy="6876000"/>
          </a:xfrm>
          <a:prstGeom prst="rect">
            <a:avLst/>
          </a:prstGeom>
          <a:effectLst/>
        </p:spPr>
      </p:pic>
      <p:sp>
        <p:nvSpPr>
          <p:cNvPr id="10" name="Bevel 9">
            <a:extLst>
              <a:ext uri="{FF2B5EF4-FFF2-40B4-BE49-F238E27FC236}">
                <a16:creationId xmlns:a16="http://schemas.microsoft.com/office/drawing/2014/main" id="{F1108B29-6A15-1766-E551-A1183450B9CC}"/>
              </a:ext>
            </a:extLst>
          </p:cNvPr>
          <p:cNvSpPr/>
          <p:nvPr/>
        </p:nvSpPr>
        <p:spPr>
          <a:xfrm>
            <a:off x="3937596" y="5733534"/>
            <a:ext cx="1556952" cy="895865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Jj</a:t>
            </a:r>
          </a:p>
        </p:txBody>
      </p:sp>
      <p:sp>
        <p:nvSpPr>
          <p:cNvPr id="11" name="Bevel 10">
            <a:hlinkClick r:id="" action="ppaction://hlinkshowjump?jump=nextslide">
              <a:snd r:embed="rId5" name="coin.wav"/>
            </a:hlinkClick>
            <a:extLst>
              <a:ext uri="{FF2B5EF4-FFF2-40B4-BE49-F238E27FC236}">
                <a16:creationId xmlns:a16="http://schemas.microsoft.com/office/drawing/2014/main" id="{39C0BFB1-9E47-CA91-9BFB-1CCDCA4929F1}"/>
              </a:ext>
            </a:extLst>
          </p:cNvPr>
          <p:cNvSpPr/>
          <p:nvPr/>
        </p:nvSpPr>
        <p:spPr>
          <a:xfrm>
            <a:off x="1701112" y="5733536"/>
            <a:ext cx="1556952" cy="895865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Ii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9B5F9E96-6D8F-4441-A6B0-9FDC68928A8C}"/>
              </a:ext>
            </a:extLst>
          </p:cNvPr>
          <p:cNvSpPr/>
          <p:nvPr/>
        </p:nvSpPr>
        <p:spPr>
          <a:xfrm>
            <a:off x="6174080" y="5733534"/>
            <a:ext cx="1556952" cy="895865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61ED74-278C-B172-0DAA-3B18076B1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569" y="941338"/>
            <a:ext cx="3850860" cy="3850860"/>
          </a:xfrm>
          <a:prstGeom prst="rect">
            <a:avLst/>
          </a:prstGeom>
        </p:spPr>
      </p:pic>
      <p:sp>
        <p:nvSpPr>
          <p:cNvPr id="2" name="Bevel 1">
            <a:extLst>
              <a:ext uri="{FF2B5EF4-FFF2-40B4-BE49-F238E27FC236}">
                <a16:creationId xmlns:a16="http://schemas.microsoft.com/office/drawing/2014/main" id="{980121BF-6485-559E-7B6C-C18B1BD6F533}"/>
              </a:ext>
            </a:extLst>
          </p:cNvPr>
          <p:cNvSpPr/>
          <p:nvPr/>
        </p:nvSpPr>
        <p:spPr>
          <a:xfrm>
            <a:off x="8410564" y="5733533"/>
            <a:ext cx="1556952" cy="895865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11191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131</Words>
  <Application>Microsoft Macintosh PowerPoint</Application>
  <PresentationFormat>Widescreen</PresentationFormat>
  <Paragraphs>131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Rockwell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Jimi Knight</dc:creator>
  <cp:lastModifiedBy>Jimi Knight</cp:lastModifiedBy>
  <cp:revision>8</cp:revision>
  <cp:lastPrinted>2024-02-19T11:15:14Z</cp:lastPrinted>
  <dcterms:created xsi:type="dcterms:W3CDTF">2024-02-19T10:33:30Z</dcterms:created>
  <dcterms:modified xsi:type="dcterms:W3CDTF">2024-04-05T04:00:12Z</dcterms:modified>
</cp:coreProperties>
</file>